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9" r:id="rId3"/>
    <p:sldId id="262" r:id="rId4"/>
    <p:sldId id="270" r:id="rId5"/>
    <p:sldId id="257" r:id="rId6"/>
    <p:sldId id="266" r:id="rId7"/>
    <p:sldId id="282" r:id="rId8"/>
    <p:sldId id="283" r:id="rId9"/>
    <p:sldId id="288" r:id="rId10"/>
    <p:sldId id="293" r:id="rId11"/>
    <p:sldId id="294" r:id="rId12"/>
    <p:sldId id="295" r:id="rId13"/>
    <p:sldId id="263" r:id="rId14"/>
    <p:sldId id="26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D4F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2BB28-079D-4C2B-9634-13BA9DCADAA7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B1C35-5224-45AF-8E4F-1E2F53FA4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B1C35-5224-45AF-8E4F-1E2F53FA45D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0A870-F9AB-4D0D-8DB6-8D6958FDA8EB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Picture 6" descr="build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1000"/>
            <a:ext cx="9144000" cy="59436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09600" y="2001322"/>
            <a:ext cx="6858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¯^</a:t>
            </a:r>
            <a:r>
              <a:rPr lang="en-US" sz="16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vMZg</a:t>
            </a:r>
            <a:endParaRPr lang="en-US" sz="16600" dirty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Abykxjbx-7.2  </a:t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143000" y="1143000"/>
          <a:ext cx="6400800" cy="5965825"/>
        </p:xfrm>
        <a:graphic>
          <a:graphicData uri="http://schemas.openxmlformats.org/presentationml/2006/ole">
            <p:oleObj spid="_x0000_s45059" name="Equation" r:id="rId3" imgW="2298600" imgH="2666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381000"/>
            <a:ext cx="8382000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*** </a:t>
            </a:r>
            <a:r>
              <a:rPr lang="en-US" sz="3200" b="1" u="sng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sz="32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u="sng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32.      4CosxCos2xCos3x=1</a:t>
            </a:r>
          </a:p>
          <a:p>
            <a:pPr>
              <a:buNone/>
            </a:pPr>
            <a:endParaRPr lang="en-US" sz="3200" b="1" u="sng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mgvavbt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4CosxCos2xCos3x=1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or, 2Cos2x(2Cos3xCosx)=1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or, 2Cos2x(Cos4x+Cos2x)=1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or, 2Cos4xCos2x+2Cos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2x-1=0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or, 2Cos4xCos2x+Cos4x=0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or, Cos4x(2Cos2x+1)=0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or, Cos4x=0,    or, 2Cos2x+1=0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or, 4x=(2n+1)</a:t>
            </a:r>
            <a:r>
              <a:rPr lang="el-GR" sz="32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/2,    or,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Cos2x=-1/2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or, 4x=(2n+1)</a:t>
            </a:r>
            <a:r>
              <a:rPr lang="el-GR" sz="32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/2,    or, Cos2x=-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1/2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or,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=(2n+1)</a:t>
            </a:r>
            <a:r>
              <a:rPr lang="el-GR" sz="32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/8,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or,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Cos2x=Cos2</a:t>
            </a:r>
            <a:r>
              <a:rPr lang="el-GR" sz="32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/3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381000"/>
            <a:ext cx="8382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sz="3200" b="1" u="sng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Cos2x=Cos2</a:t>
            </a:r>
            <a:r>
              <a:rPr lang="el-GR" sz="32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/3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r,        2x=(2n+1)2</a:t>
            </a:r>
            <a:r>
              <a:rPr lang="el-GR" sz="32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/3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or,    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=(2n+1)2</a:t>
            </a:r>
            <a:r>
              <a:rPr lang="el-GR" sz="32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/6</a:t>
            </a:r>
          </a:p>
          <a:p>
            <a:r>
              <a:rPr lang="en-US" sz="32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hLv‡b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,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†h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g~j¨vqb</a:t>
            </a:r>
            <a:endParaRPr lang="en-US" b="1" u="sng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t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33,35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81200" y="1752600"/>
            <a:ext cx="4724400" cy="221599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3800" b="1" dirty="0" err="1" smtClean="0"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13800" b="1" dirty="0" smtClean="0">
                <a:latin typeface="SutonnyMJ" pitchFamily="2" charset="0"/>
                <a:cs typeface="SutonnyMJ" pitchFamily="2" charset="0"/>
              </a:rPr>
              <a:t>`</a:t>
            </a:r>
            <a:endParaRPr lang="en-US" sz="3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762000"/>
            <a:ext cx="85344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D”PZi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MwYZ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2q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cÎ</a:t>
            </a:r>
            <a:endParaRPr lang="en-US" sz="4400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4267200"/>
            <a:ext cx="346120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Dc¯’vcbvqt</a:t>
            </a:r>
            <a:endParaRPr lang="en-US" sz="36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gyynv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¤§`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Avnmvb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nvexe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mnKvwi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Aa¨vcK</a:t>
            </a:r>
            <a:endParaRPr lang="en-US" sz="36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696200" cy="2590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AvR‡Ki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b="1" dirty="0" smtClean="0">
                <a:latin typeface="SutonnyMJ" pitchFamily="2" charset="0"/>
                <a:cs typeface="SutonnyMJ" pitchFamily="2" charset="0"/>
              </a:rPr>
              <a:t>Aa¨vq-7g</a:t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r>
              <a:rPr lang="en-US" b="1" dirty="0" smtClean="0">
                <a:latin typeface="SutonnyMJ" pitchFamily="2" charset="0"/>
                <a:cs typeface="SutonnyMJ" pitchFamily="2" charset="0"/>
              </a:rPr>
              <a:t>Abykxjbx-7.2  </a:t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endParaRPr lang="en-US" b="1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676400" y="4038600"/>
            <a:ext cx="6400800" cy="1752600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/>
          <a:lstStyle/>
          <a:p>
            <a:r>
              <a:rPr lang="en-US" sz="3600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sz="3600" b="1" u="sng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sz="3600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mgxKi‡Yi</a:t>
            </a:r>
            <a:r>
              <a:rPr lang="en-US" sz="3600" b="1" u="sng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mvaviY</a:t>
            </a:r>
            <a:r>
              <a:rPr lang="en-US" sz="3600" b="1" u="sng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mgvavb</a:t>
            </a:r>
            <a:endParaRPr lang="en-US" sz="3600" b="1" u="sng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‡jKPvi-3</a:t>
            </a:r>
          </a:p>
          <a:p>
            <a:endParaRPr lang="en-US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cv‡Vi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Kvw•LZ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wkLb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dj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/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D‡Ïk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¨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mgxKi‡Yi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mvaviY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wbw`©ó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e¨ewa‡Z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mgxKi‡Yi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|</a:t>
            </a:r>
            <a:endParaRPr lang="en-US" sz="3600" b="1" u="sng" dirty="0" smtClean="0"/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mgxKiY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b="1" u="sng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438400"/>
            <a:ext cx="8305800" cy="2209800"/>
          </a:xfrm>
          <a:prstGeom prst="rect">
            <a:avLst/>
          </a:prstGeom>
          <a:solidFill>
            <a:schemeClr val="accent5"/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c~e</a:t>
            </a: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© </a:t>
            </a:r>
            <a:r>
              <a:rPr kumimoji="0" lang="en-US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Ávb</a:t>
            </a: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 </a:t>
            </a:r>
            <a:r>
              <a:rPr kumimoji="0" lang="en-US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hvPvB</a:t>
            </a:r>
            <a:endParaRPr kumimoji="0" lang="en-US" sz="32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utonnyMJ" pitchFamily="2" charset="0"/>
              <a:ea typeface="+mn-ea"/>
              <a:cs typeface="SutonnyMJ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#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wÎ‡KvYwgwZK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mgxKiY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  </a:t>
            </a:r>
            <a:endParaRPr lang="en-US" sz="3200" dirty="0" smtClean="0">
              <a:latin typeface="SutonnyMJ" pitchFamily="2" charset="0"/>
              <a:cs typeface="SutonnyMJ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utonnyMJ" pitchFamily="2" charset="0"/>
              <a:ea typeface="+mn-ea"/>
              <a:cs typeface="SutonnyMJ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610600" cy="1143000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2. 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wewfbœ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mgxKi‡Yi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mgvav‡bi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m~Î</a:t>
            </a:r>
            <a:endParaRPr lang="en-US" b="1" u="sng" dirty="0" smtClean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001000" cy="4114800"/>
          </a:xfrm>
          <a:noFill/>
        </p:spPr>
        <p:txBody>
          <a:bodyPr>
            <a:normAutofit/>
          </a:bodyPr>
          <a:lstStyle/>
          <a:p>
            <a:r>
              <a:rPr lang="en-US" dirty="0" smtClean="0"/>
              <a:t>1.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=0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=n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dirty="0" smtClean="0"/>
              <a:t>2.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=0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=(2n+1)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/2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dirty="0" smtClean="0"/>
              <a:t>3</a:t>
            </a:r>
            <a:r>
              <a:rPr lang="en-US" dirty="0" smtClean="0">
                <a:solidFill>
                  <a:srgbClr val="00B050"/>
                </a:solidFill>
              </a:rPr>
              <a:t>. tan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=0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=n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dirty="0" smtClean="0"/>
          </a:p>
          <a:p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6" name="Equation" r:id="rId3" imgW="114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610600" cy="1143000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2. 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wewfbœ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mgxKi‡Yi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mgvav‡bi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m~Î</a:t>
            </a:r>
            <a:endParaRPr lang="en-US" b="1" u="sng" dirty="0" smtClean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153400" cy="4114800"/>
          </a:xfrm>
          <a:noFill/>
        </p:spPr>
        <p:txBody>
          <a:bodyPr>
            <a:normAutofit/>
          </a:bodyPr>
          <a:lstStyle/>
          <a:p>
            <a:r>
              <a:rPr lang="en-US" dirty="0" smtClean="0"/>
              <a:t>4.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=k=Sin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=n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+(-1)</a:t>
            </a:r>
            <a:r>
              <a:rPr lang="en-US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dirty="0" smtClean="0"/>
              <a:t>5.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=k=Cos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2n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±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dirty="0" smtClean="0"/>
              <a:t>6. </a:t>
            </a:r>
            <a:r>
              <a:rPr lang="en-US" dirty="0" smtClean="0">
                <a:solidFill>
                  <a:srgbClr val="00B050"/>
                </a:solidFill>
              </a:rPr>
              <a:t>tan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=k=tan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=n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dirty="0" smtClean="0"/>
          </a:p>
          <a:p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8914" name="Equation" r:id="rId3" imgW="114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610600" cy="1143000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2. 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wewfbœ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mgxKi‡Yi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mgvav‡bi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m~Î</a:t>
            </a:r>
            <a:endParaRPr lang="en-US" b="1" u="sng" dirty="0" smtClean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153400" cy="4114800"/>
          </a:xfrm>
          <a:noFill/>
        </p:spPr>
        <p:txBody>
          <a:bodyPr>
            <a:normAutofit lnSpcReduction="10000"/>
          </a:bodyPr>
          <a:lstStyle/>
          <a:p>
            <a:r>
              <a:rPr lang="en-US" dirty="0" smtClean="0"/>
              <a:t>7.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=(4n+1)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/2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dirty="0" smtClean="0"/>
              <a:t>8.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 -1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=(4n-1)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/2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dirty="0" smtClean="0"/>
              <a:t>9. </a:t>
            </a:r>
            <a:r>
              <a:rPr lang="en-US" dirty="0" smtClean="0">
                <a:solidFill>
                  <a:srgbClr val="00B050"/>
                </a:solidFill>
              </a:rPr>
              <a:t>Cos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=2n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dirty="0" smtClean="0"/>
          </a:p>
          <a:p>
            <a:r>
              <a:rPr lang="en-US" dirty="0" smtClean="0"/>
              <a:t>10. </a:t>
            </a:r>
            <a:r>
              <a:rPr lang="en-US" dirty="0" smtClean="0">
                <a:solidFill>
                  <a:srgbClr val="00B050"/>
                </a:solidFill>
              </a:rPr>
              <a:t>Cos</a:t>
            </a:r>
            <a:r>
              <a:rPr lang="el-G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 -1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=(2n+1)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dirty="0" smtClean="0"/>
          </a:p>
          <a:p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9938" name="Equation" r:id="rId3" imgW="114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Abykxjbx-7.2  </a:t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***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28(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     Cos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 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=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Cos5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</a:t>
            </a:r>
            <a:endParaRPr lang="en-US" b="1" u="sng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mgvavbt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810000" y="1371600"/>
          <a:ext cx="509566" cy="457200"/>
        </p:xfrm>
        <a:graphic>
          <a:graphicData uri="http://schemas.openxmlformats.org/presentationml/2006/ole">
            <p:oleObj spid="_x0000_s40962" name="Equation" r:id="rId3" imgW="241200" imgH="215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619250" y="2286000"/>
          <a:ext cx="5905500" cy="4883150"/>
        </p:xfrm>
        <a:graphic>
          <a:graphicData uri="http://schemas.openxmlformats.org/presentationml/2006/ole">
            <p:oleObj spid="_x0000_s40965" name="Equation" r:id="rId4" imgW="2336760" imgH="2184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459</Words>
  <Application>Microsoft Office PowerPoint</Application>
  <PresentationFormat>On-screen Show (4:3)</PresentationFormat>
  <Paragraphs>63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Equation</vt:lpstr>
      <vt:lpstr>Slide 1</vt:lpstr>
      <vt:lpstr>Slide 2</vt:lpstr>
      <vt:lpstr> AvR‡Ki cvV  Aa¨vq-7g Abykxjbx-7.2   </vt:lpstr>
      <vt:lpstr>cv‡Vi Kvw•LZ wkLb dj/D‡Ïk¨</vt:lpstr>
      <vt:lpstr>wÎ‡KvYwgwZK mgxKiY </vt:lpstr>
      <vt:lpstr> 2.  wewfbœ wÎ‡KvYwgwZK mgxKi‡Yi mgvav‡bi m~Î</vt:lpstr>
      <vt:lpstr> 2.  wewfbœ wÎ‡KvYwgwZK mgxKi‡Yi mgvav‡bi m~Î</vt:lpstr>
      <vt:lpstr> 2.  wewfbœ wÎ‡KvYwgwZK mgxKi‡Yi mgvav‡bi m~Î</vt:lpstr>
      <vt:lpstr> mgm¨v mgvavb Abykxjbx-7.2   </vt:lpstr>
      <vt:lpstr> mgm¨v mgvavb Abykxjbx-7.2   </vt:lpstr>
      <vt:lpstr>Slide 11</vt:lpstr>
      <vt:lpstr>Slide 12</vt:lpstr>
      <vt:lpstr>cvV g~j¨vqb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¯^vMZg </dc:title>
  <dc:creator>LAB</dc:creator>
  <cp:lastModifiedBy>USER</cp:lastModifiedBy>
  <cp:revision>191</cp:revision>
  <dcterms:created xsi:type="dcterms:W3CDTF">2015-04-27T04:04:14Z</dcterms:created>
  <dcterms:modified xsi:type="dcterms:W3CDTF">2016-11-17T06:38:34Z</dcterms:modified>
</cp:coreProperties>
</file>